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9926638" cy="1435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ED743-23E2-D7C8-F206-D44820E78B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B34A2B-0FBF-7222-ED0E-8373C4CAF3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B8A70F-5C4F-7528-C8EC-803030D7BF69}"/>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5" name="Footer Placeholder 4">
            <a:extLst>
              <a:ext uri="{FF2B5EF4-FFF2-40B4-BE49-F238E27FC236}">
                <a16:creationId xmlns:a16="http://schemas.microsoft.com/office/drawing/2014/main" id="{26CD33D6-5894-DB3C-AB2C-04557ED0D6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CB14D-37B4-480D-7873-A66DFE5EAD6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590905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A572-D233-0D75-A935-FFADB1BC6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00365F-13E9-F055-1E78-4AB467D68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5CB33B-B925-8D3D-8C5D-B0752E878335}"/>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5" name="Footer Placeholder 4">
            <a:extLst>
              <a:ext uri="{FF2B5EF4-FFF2-40B4-BE49-F238E27FC236}">
                <a16:creationId xmlns:a16="http://schemas.microsoft.com/office/drawing/2014/main" id="{D7331D3D-D124-01CE-9E75-6699E0162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B8C3A3-8B3B-E5E2-C8C0-18D3715A941F}"/>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43680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0340-9EAC-A31F-2D7D-533BFD36CF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79EF1B-0346-D281-1ACE-0D8A83D891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18EF70-9689-B361-4905-D5EC40A14329}"/>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5" name="Footer Placeholder 4">
            <a:extLst>
              <a:ext uri="{FF2B5EF4-FFF2-40B4-BE49-F238E27FC236}">
                <a16:creationId xmlns:a16="http://schemas.microsoft.com/office/drawing/2014/main" id="{B954C178-4088-FB1D-6147-F16755A93B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1B29E-04E4-CC62-DBC7-2C36F340E58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79700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2F04-CDEA-FBAA-50CB-7BDA0079B4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DBD900-13B9-65F3-B525-18BFF372CA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C754B6B-5A81-B8E9-7000-6A4C478D62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93A4D7-21A7-075F-C2D8-5EF716F72C4B}"/>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6" name="Footer Placeholder 5">
            <a:extLst>
              <a:ext uri="{FF2B5EF4-FFF2-40B4-BE49-F238E27FC236}">
                <a16:creationId xmlns:a16="http://schemas.microsoft.com/office/drawing/2014/main" id="{CBE4809A-8E6F-0DA8-D5D6-575966CFBB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916EA8-5AEB-231A-0A87-7297C585DA44}"/>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65944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2A66-985E-FB87-8AC5-0587BA1206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DAF8C-EE1E-E0C7-A9B9-85335C0440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D8E726-0493-0BEA-9749-0A0901EB56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818A79-2ADB-8ACD-58EA-40C1B68223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00398A-1B46-8E04-1739-197A29A6BB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AA72C2-BB53-7F47-AFD1-AA776AF3757E}"/>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8" name="Footer Placeholder 7">
            <a:extLst>
              <a:ext uri="{FF2B5EF4-FFF2-40B4-BE49-F238E27FC236}">
                <a16:creationId xmlns:a16="http://schemas.microsoft.com/office/drawing/2014/main" id="{AEEBD66F-B7FC-FB0B-8D5B-878F3110AF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B3993-9B3F-3732-A4EB-27E392ECF7F9}"/>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680295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C4E3-7244-0A96-C40A-0D9CA94A4E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83299E-58F9-A9CE-C4F8-69425873EE45}"/>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4" name="Footer Placeholder 3">
            <a:extLst>
              <a:ext uri="{FF2B5EF4-FFF2-40B4-BE49-F238E27FC236}">
                <a16:creationId xmlns:a16="http://schemas.microsoft.com/office/drawing/2014/main" id="{545104C9-4FA1-382F-452E-F945206664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671A29-17B2-4054-C23F-F5C7DBD80B7C}"/>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331739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F548E6-6189-51C1-6081-47E18654DE65}"/>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3" name="Footer Placeholder 2">
            <a:extLst>
              <a:ext uri="{FF2B5EF4-FFF2-40B4-BE49-F238E27FC236}">
                <a16:creationId xmlns:a16="http://schemas.microsoft.com/office/drawing/2014/main" id="{ED610DDC-C1F0-348E-31B2-378023D7EC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01338F-0CD9-6EA8-1B56-2387541C983B}"/>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4103274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A81A-4E8A-4DDA-ABE4-BB55CEFC43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32159D-30DD-036F-9FE1-FE2D121099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99107F-7B59-9FB6-0652-4A091DE48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C3C04D-E58A-000E-956C-E306D4CC7197}"/>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6" name="Footer Placeholder 5">
            <a:extLst>
              <a:ext uri="{FF2B5EF4-FFF2-40B4-BE49-F238E27FC236}">
                <a16:creationId xmlns:a16="http://schemas.microsoft.com/office/drawing/2014/main" id="{3BC0F666-B948-52B5-AEB4-FD5D997DBB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D4E35-2577-CD83-2076-EE15348D10AD}"/>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36200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DDBE6-77B8-006C-4B05-8DC5B7C731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7E0AA6-33E2-F98C-9C3F-D0809FDB59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2591C3-AB5A-9113-6950-25792C46D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4A8054-8AEF-7BAB-B701-8FB2B7F660FA}"/>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6" name="Footer Placeholder 5">
            <a:extLst>
              <a:ext uri="{FF2B5EF4-FFF2-40B4-BE49-F238E27FC236}">
                <a16:creationId xmlns:a16="http://schemas.microsoft.com/office/drawing/2014/main" id="{B9AA371A-9267-D86B-324F-5C3F9B7F39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16490-6AB2-70EE-F035-5ED4BD720CBE}"/>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6847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D16CD-3BA0-96B8-796E-2B46679EF3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04507B-5998-F123-9A60-6B218E942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F0CD6-29AF-E3B5-347B-983E3A5D4157}"/>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5" name="Footer Placeholder 4">
            <a:extLst>
              <a:ext uri="{FF2B5EF4-FFF2-40B4-BE49-F238E27FC236}">
                <a16:creationId xmlns:a16="http://schemas.microsoft.com/office/drawing/2014/main" id="{72554909-D9F8-7194-8F69-06ED62D08F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96A4DB-DE58-D100-82B6-A0E448AF1A6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3152181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92A014-8FBD-9A4A-6DFF-FECA5EC1970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478E5-369E-5994-5C98-3B862B6886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34A004-BCA6-B9D1-4C99-33DB1558293E}"/>
              </a:ext>
            </a:extLst>
          </p:cNvPr>
          <p:cNvSpPr>
            <a:spLocks noGrp="1"/>
          </p:cNvSpPr>
          <p:nvPr>
            <p:ph type="dt" sz="half" idx="10"/>
          </p:nvPr>
        </p:nvSpPr>
        <p:spPr/>
        <p:txBody>
          <a:bodyPr/>
          <a:lstStyle/>
          <a:p>
            <a:fld id="{CA5F245A-C413-4659-82E4-B1D18B52CD6F}" type="datetimeFigureOut">
              <a:rPr lang="en-GB" smtClean="0"/>
              <a:t>08/12/2022</a:t>
            </a:fld>
            <a:endParaRPr lang="en-GB"/>
          </a:p>
        </p:txBody>
      </p:sp>
      <p:sp>
        <p:nvSpPr>
          <p:cNvPr id="5" name="Footer Placeholder 4">
            <a:extLst>
              <a:ext uri="{FF2B5EF4-FFF2-40B4-BE49-F238E27FC236}">
                <a16:creationId xmlns:a16="http://schemas.microsoft.com/office/drawing/2014/main" id="{4D82472D-C21D-6E8C-52C0-7BC8163D15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69598-63FD-E53B-F968-5769E3FF61F6}"/>
              </a:ext>
            </a:extLst>
          </p:cNvPr>
          <p:cNvSpPr>
            <a:spLocks noGrp="1"/>
          </p:cNvSpPr>
          <p:nvPr>
            <p:ph type="sldNum" sz="quarter" idx="12"/>
          </p:nvPr>
        </p:nvSpPr>
        <p:spPr/>
        <p:txBody>
          <a:bodyPr/>
          <a:lstStyle/>
          <a:p>
            <a:fld id="{821CBEB1-DA6B-45B9-80BE-4424ED70ABF7}" type="slidenum">
              <a:rPr lang="en-GB" smtClean="0"/>
              <a:t>‹#›</a:t>
            </a:fld>
            <a:endParaRPr lang="en-GB"/>
          </a:p>
        </p:txBody>
      </p:sp>
    </p:spTree>
    <p:extLst>
      <p:ext uri="{BB962C8B-B14F-4D97-AF65-F5344CB8AC3E}">
        <p14:creationId xmlns:p14="http://schemas.microsoft.com/office/powerpoint/2010/main" val="2148272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08969-3453-B0D1-481E-4847606F2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1ECC1B-1250-27E2-D278-CCC9F47BF5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E1439D-3947-5258-6BEE-DC18D6640B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5F245A-C413-4659-82E4-B1D18B52CD6F}" type="datetimeFigureOut">
              <a:rPr lang="en-GB" smtClean="0"/>
              <a:t>08/12/2022</a:t>
            </a:fld>
            <a:endParaRPr lang="en-GB"/>
          </a:p>
        </p:txBody>
      </p:sp>
      <p:sp>
        <p:nvSpPr>
          <p:cNvPr id="5" name="Footer Placeholder 4">
            <a:extLst>
              <a:ext uri="{FF2B5EF4-FFF2-40B4-BE49-F238E27FC236}">
                <a16:creationId xmlns:a16="http://schemas.microsoft.com/office/drawing/2014/main" id="{30157547-73EC-7356-91F5-08E410F60B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A22B4D-EE4F-530A-1996-3D7D5BFD0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CBEB1-DA6B-45B9-80BE-4424ED70ABF7}" type="slidenum">
              <a:rPr lang="en-GB" smtClean="0"/>
              <a:t>‹#›</a:t>
            </a:fld>
            <a:endParaRPr lang="en-GB"/>
          </a:p>
        </p:txBody>
      </p:sp>
    </p:spTree>
    <p:extLst>
      <p:ext uri="{BB962C8B-B14F-4D97-AF65-F5344CB8AC3E}">
        <p14:creationId xmlns:p14="http://schemas.microsoft.com/office/powerpoint/2010/main" val="727114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41ADBB-4C8B-7DEB-30EB-2B85AED6AC1A}"/>
              </a:ext>
            </a:extLst>
          </p:cNvPr>
          <p:cNvSpPr/>
          <p:nvPr/>
        </p:nvSpPr>
        <p:spPr>
          <a:xfrm>
            <a:off x="26694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6E5EA9B-998A-A197-5516-6EB53C36C424}"/>
              </a:ext>
            </a:extLst>
          </p:cNvPr>
          <p:cNvSpPr/>
          <p:nvPr/>
        </p:nvSpPr>
        <p:spPr>
          <a:xfrm>
            <a:off x="275296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8F6D165-4573-FEF8-84E9-F8C19370BF24}"/>
              </a:ext>
            </a:extLst>
          </p:cNvPr>
          <p:cNvSpPr/>
          <p:nvPr/>
        </p:nvSpPr>
        <p:spPr>
          <a:xfrm>
            <a:off x="5238994"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746D5AE-23AA-356E-AC05-ECB31C42F6EA}"/>
              </a:ext>
            </a:extLst>
          </p:cNvPr>
          <p:cNvSpPr/>
          <p:nvPr/>
        </p:nvSpPr>
        <p:spPr>
          <a:xfrm>
            <a:off x="7725019" y="287827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06B6032-A812-45C0-DEDF-143591391254}"/>
              </a:ext>
            </a:extLst>
          </p:cNvPr>
          <p:cNvSpPr/>
          <p:nvPr/>
        </p:nvSpPr>
        <p:spPr>
          <a:xfrm>
            <a:off x="10211044" y="2881383"/>
            <a:ext cx="1672512" cy="1711195"/>
          </a:xfrm>
          <a:prstGeom prst="rect">
            <a:avLst/>
          </a:prstGeom>
          <a:solidFill>
            <a:schemeClr val="bg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Reindeer (Caribou) | San Diego Zoo Animals &amp; Plants">
            <a:extLst>
              <a:ext uri="{FF2B5EF4-FFF2-40B4-BE49-F238E27FC236}">
                <a16:creationId xmlns:a16="http://schemas.microsoft.com/office/drawing/2014/main" id="{200C9A1F-A54E-147B-FB44-3DAB24F9DC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99782" y="2983401"/>
            <a:ext cx="1495035" cy="8409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0A8FB5A-CD57-723C-03BC-3E18DC3CDE13}"/>
              </a:ext>
            </a:extLst>
          </p:cNvPr>
          <p:cNvSpPr txBox="1"/>
          <p:nvPr/>
        </p:nvSpPr>
        <p:spPr>
          <a:xfrm>
            <a:off x="10299782" y="3954987"/>
            <a:ext cx="1495035" cy="369332"/>
          </a:xfrm>
          <a:prstGeom prst="rect">
            <a:avLst/>
          </a:prstGeom>
          <a:noFill/>
        </p:spPr>
        <p:txBody>
          <a:bodyPr wrap="square" rtlCol="0">
            <a:spAutoFit/>
          </a:bodyPr>
          <a:lstStyle/>
          <a:p>
            <a:pPr algn="ctr"/>
            <a:r>
              <a:rPr lang="en-GB" dirty="0">
                <a:latin typeface="Comic Sans MS" panose="030F0702030302020204" pitchFamily="66" charset="0"/>
              </a:rPr>
              <a:t>reindeer</a:t>
            </a:r>
          </a:p>
        </p:txBody>
      </p:sp>
      <p:sp>
        <p:nvSpPr>
          <p:cNvPr id="11" name="TextBox 10">
            <a:extLst>
              <a:ext uri="{FF2B5EF4-FFF2-40B4-BE49-F238E27FC236}">
                <a16:creationId xmlns:a16="http://schemas.microsoft.com/office/drawing/2014/main" id="{D0147F97-A2C5-A78E-7809-1E1A79497894}"/>
              </a:ext>
            </a:extLst>
          </p:cNvPr>
          <p:cNvSpPr txBox="1"/>
          <p:nvPr/>
        </p:nvSpPr>
        <p:spPr>
          <a:xfrm>
            <a:off x="7836987" y="3954987"/>
            <a:ext cx="1560544" cy="369332"/>
          </a:xfrm>
          <a:prstGeom prst="rect">
            <a:avLst/>
          </a:prstGeom>
          <a:noFill/>
        </p:spPr>
        <p:txBody>
          <a:bodyPr wrap="square">
            <a:spAutoFit/>
          </a:bodyPr>
          <a:lstStyle/>
          <a:p>
            <a:pPr algn="ctr"/>
            <a:r>
              <a:rPr lang="en-GB" dirty="0">
                <a:latin typeface="Comic Sans MS" panose="030F0702030302020204" pitchFamily="66" charset="0"/>
              </a:rPr>
              <a:t>polar bear</a:t>
            </a:r>
          </a:p>
        </p:txBody>
      </p:sp>
      <p:sp>
        <p:nvSpPr>
          <p:cNvPr id="13" name="TextBox 12">
            <a:extLst>
              <a:ext uri="{FF2B5EF4-FFF2-40B4-BE49-F238E27FC236}">
                <a16:creationId xmlns:a16="http://schemas.microsoft.com/office/drawing/2014/main" id="{95E10BF9-8D62-67AD-1646-97F58AD8048B}"/>
              </a:ext>
            </a:extLst>
          </p:cNvPr>
          <p:cNvSpPr txBox="1"/>
          <p:nvPr/>
        </p:nvSpPr>
        <p:spPr>
          <a:xfrm>
            <a:off x="5137963" y="3954987"/>
            <a:ext cx="1874575" cy="369332"/>
          </a:xfrm>
          <a:prstGeom prst="rect">
            <a:avLst/>
          </a:prstGeom>
          <a:noFill/>
        </p:spPr>
        <p:txBody>
          <a:bodyPr wrap="square">
            <a:spAutoFit/>
          </a:bodyPr>
          <a:lstStyle/>
          <a:p>
            <a:pPr algn="ctr"/>
            <a:r>
              <a:rPr lang="en-GB" dirty="0">
                <a:latin typeface="Comic Sans MS" panose="030F0702030302020204" pitchFamily="66" charset="0"/>
              </a:rPr>
              <a:t>robin</a:t>
            </a:r>
          </a:p>
        </p:txBody>
      </p:sp>
      <p:sp>
        <p:nvSpPr>
          <p:cNvPr id="15" name="TextBox 14">
            <a:extLst>
              <a:ext uri="{FF2B5EF4-FFF2-40B4-BE49-F238E27FC236}">
                <a16:creationId xmlns:a16="http://schemas.microsoft.com/office/drawing/2014/main" id="{5EBCE4C9-DB0A-2FC1-32C4-FB6B4357BC43}"/>
              </a:ext>
            </a:extLst>
          </p:cNvPr>
          <p:cNvSpPr txBox="1"/>
          <p:nvPr/>
        </p:nvSpPr>
        <p:spPr>
          <a:xfrm>
            <a:off x="2380618" y="3954987"/>
            <a:ext cx="2451620" cy="369332"/>
          </a:xfrm>
          <a:prstGeom prst="rect">
            <a:avLst/>
          </a:prstGeom>
          <a:noFill/>
        </p:spPr>
        <p:txBody>
          <a:bodyPr wrap="square">
            <a:spAutoFit/>
          </a:bodyPr>
          <a:lstStyle/>
          <a:p>
            <a:pPr algn="ctr"/>
            <a:r>
              <a:rPr lang="en-GB" dirty="0">
                <a:latin typeface="Comic Sans MS" panose="030F0702030302020204" pitchFamily="66" charset="0"/>
              </a:rPr>
              <a:t>penguins</a:t>
            </a:r>
          </a:p>
        </p:txBody>
      </p:sp>
      <p:sp>
        <p:nvSpPr>
          <p:cNvPr id="17" name="TextBox 16">
            <a:extLst>
              <a:ext uri="{FF2B5EF4-FFF2-40B4-BE49-F238E27FC236}">
                <a16:creationId xmlns:a16="http://schemas.microsoft.com/office/drawing/2014/main" id="{95F655AC-D285-CB06-1A50-7AA62A20A795}"/>
              </a:ext>
            </a:extLst>
          </p:cNvPr>
          <p:cNvSpPr txBox="1"/>
          <p:nvPr/>
        </p:nvSpPr>
        <p:spPr>
          <a:xfrm>
            <a:off x="296100" y="3996975"/>
            <a:ext cx="1576876" cy="369332"/>
          </a:xfrm>
          <a:prstGeom prst="rect">
            <a:avLst/>
          </a:prstGeom>
          <a:noFill/>
        </p:spPr>
        <p:txBody>
          <a:bodyPr wrap="square">
            <a:spAutoFit/>
          </a:bodyPr>
          <a:lstStyle/>
          <a:p>
            <a:pPr algn="ctr"/>
            <a:r>
              <a:rPr lang="en-GB" dirty="0">
                <a:latin typeface="Comic Sans MS" panose="030F0702030302020204" pitchFamily="66" charset="0"/>
              </a:rPr>
              <a:t>elf</a:t>
            </a:r>
          </a:p>
        </p:txBody>
      </p:sp>
      <p:pic>
        <p:nvPicPr>
          <p:cNvPr id="1030" name="Picture 6" descr="Polar bear population - WWF Arctic">
            <a:extLst>
              <a:ext uri="{FF2B5EF4-FFF2-40B4-BE49-F238E27FC236}">
                <a16:creationId xmlns:a16="http://schemas.microsoft.com/office/drawing/2014/main" id="{803F20CB-F851-F9F5-69BC-C6A4A58E84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807389" y="2983401"/>
            <a:ext cx="1495035" cy="84095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obin Bird - Facts Figures Habits &amp; Care | Green Feathers Blog">
            <a:extLst>
              <a:ext uri="{FF2B5EF4-FFF2-40B4-BE49-F238E27FC236}">
                <a16:creationId xmlns:a16="http://schemas.microsoft.com/office/drawing/2014/main" id="{ED3FC24B-9F53-7ABA-7574-6BD333B5FD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7398" y="2983401"/>
            <a:ext cx="1395704" cy="93046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ing Penguin | Facts, pictures &amp; more about King Penguin">
            <a:extLst>
              <a:ext uri="{FF2B5EF4-FFF2-40B4-BE49-F238E27FC236}">
                <a16:creationId xmlns:a16="http://schemas.microsoft.com/office/drawing/2014/main" id="{6F8725C9-7E7B-8B35-7391-156BF53B27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5262" y="3003213"/>
            <a:ext cx="1429864" cy="95177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18,077 Black Elf Images, Stock Photos &amp; Vectors | Shutterstock">
            <a:extLst>
              <a:ext uri="{FF2B5EF4-FFF2-40B4-BE49-F238E27FC236}">
                <a16:creationId xmlns:a16="http://schemas.microsoft.com/office/drawing/2014/main" id="{25AB811C-0A46-0ED9-01FD-16311059686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843"/>
          <a:stretch/>
        </p:blipFill>
        <p:spPr bwMode="auto">
          <a:xfrm>
            <a:off x="684342" y="2931344"/>
            <a:ext cx="743345" cy="1065631"/>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C0B5A52C-5DEC-3AEC-8BEF-EDD144F59050}"/>
              </a:ext>
            </a:extLst>
          </p:cNvPr>
          <p:cNvSpPr txBox="1"/>
          <p:nvPr/>
        </p:nvSpPr>
        <p:spPr>
          <a:xfrm>
            <a:off x="2171409" y="194749"/>
            <a:ext cx="7879120" cy="584775"/>
          </a:xfrm>
          <a:prstGeom prst="rect">
            <a:avLst/>
          </a:prstGeom>
          <a:noFill/>
        </p:spPr>
        <p:txBody>
          <a:bodyPr wrap="square" rtlCol="0">
            <a:spAutoFit/>
          </a:bodyPr>
          <a:lstStyle/>
          <a:p>
            <a:pPr algn="ctr"/>
            <a:r>
              <a:rPr lang="en-GB" sz="3200" b="1" u="sng" dirty="0">
                <a:latin typeface="Comic Sans MS" panose="030F0702030302020204" pitchFamily="66" charset="0"/>
              </a:rPr>
              <a:t>Story Vocabulary of the Week</a:t>
            </a:r>
          </a:p>
        </p:txBody>
      </p:sp>
      <p:sp>
        <p:nvSpPr>
          <p:cNvPr id="34" name="TextBox 33">
            <a:extLst>
              <a:ext uri="{FF2B5EF4-FFF2-40B4-BE49-F238E27FC236}">
                <a16:creationId xmlns:a16="http://schemas.microsoft.com/office/drawing/2014/main" id="{A8121E0A-FD57-CBAD-AB36-CF45C9447FBF}"/>
              </a:ext>
            </a:extLst>
          </p:cNvPr>
          <p:cNvSpPr txBox="1"/>
          <p:nvPr/>
        </p:nvSpPr>
        <p:spPr>
          <a:xfrm>
            <a:off x="266944" y="1536258"/>
            <a:ext cx="11616612" cy="1200329"/>
          </a:xfrm>
          <a:prstGeom prst="rect">
            <a:avLst/>
          </a:prstGeom>
          <a:noFill/>
        </p:spPr>
        <p:txBody>
          <a:bodyPr wrap="square" rtlCol="0">
            <a:spAutoFit/>
          </a:bodyPr>
          <a:lstStyle/>
          <a:p>
            <a:r>
              <a:rPr lang="en-GB" sz="2400" dirty="0">
                <a:latin typeface="Comic Sans MS" panose="030F0702030302020204" pitchFamily="66" charset="0"/>
              </a:rPr>
              <a:t>Please see attached vocabulary that the children will be learning this week during our story time ‘We’re Going on an Elf Chase’. Please spend some time with your child talking about these new words. </a:t>
            </a:r>
          </a:p>
        </p:txBody>
      </p:sp>
    </p:spTree>
    <p:extLst>
      <p:ext uri="{BB962C8B-B14F-4D97-AF65-F5344CB8AC3E}">
        <p14:creationId xmlns:p14="http://schemas.microsoft.com/office/powerpoint/2010/main" val="1781030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48</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McAnulty</dc:creator>
  <cp:lastModifiedBy>Kerry McAnulty</cp:lastModifiedBy>
  <cp:revision>4</cp:revision>
  <cp:lastPrinted>2022-12-08T14:58:57Z</cp:lastPrinted>
  <dcterms:created xsi:type="dcterms:W3CDTF">2022-12-08T14:39:09Z</dcterms:created>
  <dcterms:modified xsi:type="dcterms:W3CDTF">2022-12-08T14:58:58Z</dcterms:modified>
</cp:coreProperties>
</file>